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473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329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269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325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1862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346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6535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6436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06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029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0066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21D2-E784-4618-8CF0-C2B8B3906BBB}" type="datetimeFigureOut">
              <a:rPr lang="pl-PL" smtClean="0"/>
              <a:t>09.10.2019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7C7A4-1087-4251-ADC0-0BE909337A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299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55958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PSP</dc:creator>
  <cp:lastModifiedBy>PSP</cp:lastModifiedBy>
  <cp:revision>1</cp:revision>
  <dcterms:created xsi:type="dcterms:W3CDTF">2019-10-09T20:23:07Z</dcterms:created>
  <dcterms:modified xsi:type="dcterms:W3CDTF">2019-10-09T20:27:43Z</dcterms:modified>
</cp:coreProperties>
</file>